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3" r:id="rId5"/>
    <p:sldId id="266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28604"/>
            <a:ext cx="794762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в групах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571744"/>
            <a:ext cx="757242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Назвіть</a:t>
            </a:r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по 2 </a:t>
            </a:r>
          </a:p>
          <a:p>
            <a:pPr algn="ctr"/>
            <a:r>
              <a:rPr lang="ru-RU" sz="6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професії</a:t>
            </a:r>
            <a:endParaRPr lang="ru-RU" sz="66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на </a:t>
            </a:r>
            <a:r>
              <a:rPr lang="ru-RU" sz="6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кожний</a:t>
            </a:r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пункт</a:t>
            </a:r>
            <a:endParaRPr lang="ru-RU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285728"/>
            <a:ext cx="2591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857364"/>
            <a:ext cx="8476744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/>
            </a:pP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Working indoors</a:t>
            </a:r>
          </a:p>
          <a:p>
            <a:pPr marL="914400" indent="-914400" algn="ctr">
              <a:buAutoNum type="arabicPeriod"/>
            </a:pPr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Working outdoors</a:t>
            </a:r>
          </a:p>
          <a:p>
            <a:pPr marL="914400" indent="-914400" algn="ctr">
              <a:buAutoNum type="arabicPeriod"/>
            </a:pP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Meeting new people</a:t>
            </a:r>
          </a:p>
          <a:p>
            <a:pPr marL="914400" indent="-914400" algn="ctr">
              <a:buAutoNum type="arabicPeriod"/>
            </a:pPr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Helping people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285728"/>
            <a:ext cx="2591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Група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42984"/>
            <a:ext cx="900115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/>
            </a:pPr>
            <a:r>
              <a:rPr lang="uk-UA" sz="6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Висока заробітна </a:t>
            </a:r>
          </a:p>
          <a:p>
            <a:pPr marL="914400" indent="-914400" algn="ctr"/>
            <a:r>
              <a:rPr lang="uk-UA" sz="6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плата</a:t>
            </a:r>
          </a:p>
          <a:p>
            <a:pPr marL="914400" indent="-914400" algn="ctr"/>
            <a:r>
              <a:rPr lang="uk-UA" sz="6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Ручна праця</a:t>
            </a:r>
          </a:p>
          <a:p>
            <a:pPr marL="914400" indent="-914400" algn="ctr"/>
            <a:r>
              <a:rPr lang="uk-UA" sz="6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Курси підвищення кваліфікації</a:t>
            </a:r>
          </a:p>
          <a:p>
            <a:pPr marL="914400" indent="-914400" algn="ctr"/>
            <a:r>
              <a:rPr lang="uk-UA" sz="6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Відрядження</a:t>
            </a:r>
            <a:endParaRPr lang="ru-RU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285728"/>
            <a:ext cx="2591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Група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142984"/>
            <a:ext cx="878687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143000" indent="-1143000" algn="ctr"/>
            <a:r>
              <a:rPr lang="uk-UA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Getting up very early</a:t>
            </a:r>
          </a:p>
          <a:p>
            <a:pPr marL="1143000" indent="-1143000" algn="ctr"/>
            <a:r>
              <a:rPr lang="uk-UA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en-US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Having long working hours</a:t>
            </a:r>
          </a:p>
          <a:p>
            <a:pPr marL="1143000" indent="-1143000" algn="ctr"/>
            <a:r>
              <a:rPr lang="en-US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3.Working night shifts</a:t>
            </a:r>
            <a:endParaRPr lang="uk-UA" sz="6000" b="1" spc="50" dirty="0" smtClean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1143000" indent="-1143000" algn="ctr"/>
            <a:r>
              <a:rPr lang="en-US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4.Working under</a:t>
            </a:r>
          </a:p>
          <a:p>
            <a:pPr marL="914400" indent="-914400" algn="ctr"/>
            <a:r>
              <a:rPr lang="en-US" sz="6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pressure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285728"/>
            <a:ext cx="25918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Група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42984"/>
            <a:ext cx="900115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/>
            </a:pPr>
            <a:r>
              <a:rPr lang="uk-UA" sz="6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Бути креативним</a:t>
            </a:r>
          </a:p>
          <a:p>
            <a:pPr marL="914400" indent="-914400" algn="ctr"/>
            <a:r>
              <a:rPr lang="uk-UA" sz="6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Бути винахідливим</a:t>
            </a:r>
          </a:p>
          <a:p>
            <a:pPr marL="914400" indent="-914400" algn="ctr"/>
            <a:r>
              <a:rPr lang="uk-UA" sz="6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3.Піддаватись ризику</a:t>
            </a:r>
          </a:p>
          <a:p>
            <a:pPr marL="914400" indent="-914400" algn="ctr"/>
            <a:r>
              <a:rPr lang="uk-UA" sz="6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Працювати у команді</a:t>
            </a:r>
            <a:endParaRPr lang="ru-RU" sz="6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76</Words>
  <PresentationFormat>Экран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</cp:revision>
  <dcterms:modified xsi:type="dcterms:W3CDTF">2014-11-30T20:49:24Z</dcterms:modified>
</cp:coreProperties>
</file>